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2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31109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Карта мигранта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Мобильное приложение и сайт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9350" y="264675"/>
            <a:ext cx="1189125" cy="118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1047" y="4186852"/>
            <a:ext cx="773974" cy="76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3350" y="3840148"/>
            <a:ext cx="2924850" cy="14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7193" y="3846400"/>
            <a:ext cx="2900281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Проблемы мигранта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Незнание своих базовых прав и обязанностей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Незнание мест, где могут помочь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На фоне переизбытка информации в интернете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9500" y="3613475"/>
            <a:ext cx="1189125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Цель приложения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Предоставить самую важную информацию в мобильном и удобном виде, актуальную для того города, в котором человек находится в данный момент. 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7675" y="3736675"/>
            <a:ext cx="1189125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Три компонента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06100" y="1460500"/>
            <a:ext cx="6180599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Пособие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Новости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 Карта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548" y="2194300"/>
            <a:ext cx="1617625" cy="153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0025" y="1559000"/>
            <a:ext cx="894649" cy="63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6250" y="3482375"/>
            <a:ext cx="1092325" cy="103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97675" y="3736675"/>
            <a:ext cx="1189125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Два языка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199675" y="1460500"/>
            <a:ext cx="64869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Кыргызский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Русский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" y="1952975"/>
            <a:ext cx="1000200" cy="10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" y="3003550"/>
            <a:ext cx="1000200" cy="10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97675" y="3736675"/>
            <a:ext cx="1189125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Два способа доступа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Через Android Google Play Store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(Поиск: "Карта мигранта")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Через сайт km.kloop.kg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7675" y="3736675"/>
            <a:ext cx="1189125" cy="11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Экран (16:9)</PresentationFormat>
  <Paragraphs>24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modern</vt:lpstr>
      <vt:lpstr>Карта мигранта</vt:lpstr>
      <vt:lpstr>Проблемы мигранта</vt:lpstr>
      <vt:lpstr>Цель приложения</vt:lpstr>
      <vt:lpstr>Три компонента</vt:lpstr>
      <vt:lpstr>Два языка</vt:lpstr>
      <vt:lpstr>Два способа доступа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Карта мигранта</dc:title>
  <dc:creator>admin</dc:creator>
  <cp:lastModifiedBy>Admin</cp:lastModifiedBy>
  <cp:revision>1</cp:revision>
  <dcterms:modified xsi:type="dcterms:W3CDTF">2015-01-26T04:54:03Z</dcterms:modified>
</cp:coreProperties>
</file>